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3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6858000" cy="9906000" type="A4"/>
  <p:notesSz cx="6888163" cy="10020300"/>
  <p:custDataLst>
    <p:tags r:id="rId17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9999"/>
    <a:srgbClr val="00FF99"/>
    <a:srgbClr val="FF0066"/>
    <a:srgbClr val="3366CC"/>
    <a:srgbClr val="FF3300"/>
    <a:srgbClr val="000000"/>
    <a:srgbClr val="FF6600"/>
    <a:srgbClr val="FF66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29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96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1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392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8313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980" y="2837275"/>
            <a:ext cx="4285671" cy="3497670"/>
          </a:xfrm>
        </p:spPr>
        <p:txBody>
          <a:bodyPr anchor="b">
            <a:normAutofit/>
          </a:bodyPr>
          <a:lstStyle>
            <a:lvl1pPr algn="r">
              <a:defRPr sz="33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980" y="6334948"/>
            <a:ext cx="4285671" cy="2030119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64234" y="8479722"/>
            <a:ext cx="909130" cy="545747"/>
          </a:xfrm>
        </p:spPr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980" y="8479722"/>
            <a:ext cx="2949103" cy="545747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30514" y="8479722"/>
            <a:ext cx="313137" cy="545747"/>
          </a:xfrm>
        </p:spPr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063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717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4779061"/>
            <a:ext cx="5829300" cy="212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6900661"/>
            <a:ext cx="5829300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685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3094098"/>
            <a:ext cx="2859786" cy="5270971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2415" y="3094099"/>
            <a:ext cx="2859786" cy="527097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525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611" y="3204164"/>
            <a:ext cx="2655452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4145846"/>
            <a:ext cx="2859786" cy="421921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33340" y="3204164"/>
            <a:ext cx="263886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2414" y="4145846"/>
            <a:ext cx="2859786" cy="421921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17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880535"/>
            <a:ext cx="5829300" cy="210349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744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1508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88" y="2250254"/>
            <a:ext cx="2147183" cy="2079035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609" y="880535"/>
            <a:ext cx="3470981" cy="748453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288" y="4329289"/>
            <a:ext cx="2147183" cy="266606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53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131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96" y="2507082"/>
            <a:ext cx="3072903" cy="19812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71900" y="1320800"/>
            <a:ext cx="2400300" cy="6604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596" y="4488282"/>
            <a:ext cx="3072903" cy="2641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5078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6836360"/>
            <a:ext cx="5829300" cy="818622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1346384"/>
            <a:ext cx="5143500" cy="457163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00"/>
            </a:lvl1pPr>
          </a:lstStyle>
          <a:p>
            <a:pPr marL="0" lvl="0" indent="0" algn="ctr">
              <a:buNone/>
            </a:pPr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7654982"/>
            <a:ext cx="5829300" cy="71314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6553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880537"/>
            <a:ext cx="5829299" cy="4512732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6273800"/>
            <a:ext cx="5829299" cy="2091267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4651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6348" y="1037276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1851" y="3974636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37" y="880537"/>
            <a:ext cx="5318473" cy="3962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1504" y="4842934"/>
            <a:ext cx="5157100" cy="5503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00" y="6273800"/>
            <a:ext cx="5829300" cy="2091267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1590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754603"/>
            <a:ext cx="5829301" cy="2121600"/>
          </a:xfrm>
        </p:spPr>
        <p:txBody>
          <a:bodyPr anchor="b">
            <a:normAutofit/>
          </a:bodyPr>
          <a:lstStyle>
            <a:lvl1pPr algn="l">
              <a:defRPr sz="21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6876203"/>
            <a:ext cx="5829302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8152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6348" y="1037276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1851" y="3974636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37" y="880537"/>
            <a:ext cx="5318473" cy="3962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2900" y="5613400"/>
            <a:ext cx="5829301" cy="128411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6897511"/>
            <a:ext cx="5829301" cy="1467556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5179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30" y="880537"/>
            <a:ext cx="5829301" cy="3962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8330" y="5063067"/>
            <a:ext cx="5829301" cy="12107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330" y="6273800"/>
            <a:ext cx="5829301" cy="209126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8464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" y="880535"/>
            <a:ext cx="5829300" cy="2103497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6572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0"/>
            <a:ext cx="6838950" cy="9906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734" y="880534"/>
            <a:ext cx="1257466" cy="7484535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80534"/>
            <a:ext cx="4492638" cy="748453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13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579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894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441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365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429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060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926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500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880535"/>
            <a:ext cx="5829300" cy="21034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3094099"/>
            <a:ext cx="5829300" cy="5270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92784" y="8479722"/>
            <a:ext cx="909130" cy="545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A11D6A-2C9E-423E-8C8F-E4AFD572C89F}" type="datetimeFigureOut">
              <a:rPr kumimoji="1" lang="ja-JP" altLang="en-US" smtClean="0"/>
              <a:t>2016/2/22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1" y="8479722"/>
            <a:ext cx="4492733" cy="545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9064" y="8479722"/>
            <a:ext cx="313137" cy="545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9407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342900" rtl="0" eaLnBrk="1" latinLnBrk="0" hangingPunct="1">
        <a:spcBef>
          <a:spcPct val="0"/>
        </a:spcBef>
        <a:buNone/>
        <a:defRPr kumimoji="1"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kumimoji="1"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kumimoji="1"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kumimoji="1"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kumimoji="1"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kumimoji="1"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kumimoji="1"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kumimoji="1"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kumimoji="1"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56"/>
          <a:stretch/>
        </p:blipFill>
        <p:spPr>
          <a:xfrm>
            <a:off x="0" y="2509266"/>
            <a:ext cx="5094515" cy="63665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83999" y="-78874"/>
            <a:ext cx="7439557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0"/>
              </a:lnSpc>
            </a:pPr>
            <a:r>
              <a:rPr lang="ja-JP" altLang="en-US" sz="6000" dirty="0">
                <a:ln w="28575">
                  <a:noFill/>
                </a:ln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ふしぎな宇宙人と</a:t>
            </a:r>
          </a:p>
          <a:p>
            <a:pPr>
              <a:lnSpc>
                <a:spcPts val="9000"/>
              </a:lnSpc>
            </a:pPr>
            <a:r>
              <a:rPr lang="ja-JP" altLang="en-US" sz="6000" dirty="0">
                <a:ln w="28575">
                  <a:noFill/>
                </a:ln>
                <a:solidFill>
                  <a:srgbClr val="009999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6000" dirty="0">
                <a:ln w="28575">
                  <a:noFill/>
                </a:ln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つのお願い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617832">
            <a:off x="402038" y="808205"/>
            <a:ext cx="15483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00" dirty="0">
                <a:ln w="38100">
                  <a:noFill/>
                </a:ln>
                <a:solidFill>
                  <a:srgbClr val="FF66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0"/>
          <a:stretch/>
        </p:blipFill>
        <p:spPr>
          <a:xfrm>
            <a:off x="2808235" y="5196281"/>
            <a:ext cx="4049765" cy="4709719"/>
          </a:xfrm>
          <a:prstGeom prst="rect">
            <a:avLst/>
          </a:prstGeom>
        </p:spPr>
      </p:pic>
      <p:pic>
        <p:nvPicPr>
          <p:cNvPr id="1028" name="Picture 4" descr="http://www.pipecollectionjp.com/004pc13list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8" r="44916"/>
          <a:stretch/>
        </p:blipFill>
        <p:spPr bwMode="auto">
          <a:xfrm rot="1172791">
            <a:off x="3386094" y="3793128"/>
            <a:ext cx="377621" cy="32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hotoshopvip.net/wp-content/uploads/2010/11/FlareBrushes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t="22805" r="19022" b="18058"/>
          <a:stretch/>
        </p:blipFill>
        <p:spPr bwMode="auto">
          <a:xfrm>
            <a:off x="3132313" y="2103494"/>
            <a:ext cx="2366281" cy="2364513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1353312"/>
            <a:ext cx="6858000" cy="134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8308848"/>
            <a:ext cx="6858000" cy="13411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2033871" y="182880"/>
            <a:ext cx="8635697" cy="88635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できるぞ。言ってみろ。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あきら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学校の勉強がぜんぶ、ゲームになればいいなあ。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   生        そんなことはゆるしません！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とおる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うるさい！　それ、いいね！　じゃ、それでお願い！</a:t>
            </a: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</a:t>
            </a: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ふしぎな棒がはげしく光りだす。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lang="ja-JP" altLang="en-US" sz="28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学校の勉強がぜんぶゲームに！</a:t>
            </a:r>
            <a:endParaRPr lang="en-US" altLang="ja-JP" sz="2800" dirty="0">
              <a:solidFill>
                <a:srgbClr val="FF006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　生</a:t>
            </a:r>
            <a:r>
              <a:rPr lang="ja-JP" altLang="en-US" sz="28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うわ～、すごい！ 　勉強なんかどうでも</a:t>
            </a: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いいわ。みんな、遊びましょう！ </a:t>
            </a:r>
          </a:p>
          <a:p>
            <a:pPr>
              <a:lnSpc>
                <a:spcPts val="2300"/>
              </a:lnSpc>
            </a:pPr>
            <a:endParaRPr lang="ja-JP" altLang="en-US" sz="2800" dirty="0">
              <a:solidFill>
                <a:srgbClr val="FF006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8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全員、むちゅうで遊ぶ。</a:t>
            </a:r>
          </a:p>
          <a:p>
            <a:pPr>
              <a:lnSpc>
                <a:spcPts val="2300"/>
              </a:lnSpc>
            </a:pP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156473" y="7000231"/>
            <a:ext cx="4255008" cy="2959482"/>
          </a:xfrm>
          <a:prstGeom prst="rect">
            <a:avLst/>
          </a:prstGeom>
        </p:spPr>
      </p:pic>
      <p:pic>
        <p:nvPicPr>
          <p:cNvPr id="10" name="Picture 4" descr="http://www.pipecollectionjp.com/004pc13lis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8" r="44916"/>
          <a:stretch/>
        </p:blipFill>
        <p:spPr bwMode="auto">
          <a:xfrm rot="865589">
            <a:off x="2633867" y="4012037"/>
            <a:ext cx="316095" cy="27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hotoshopvip.net/wp-content/uploads/2010/11/FlareBrushes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t="22805" r="19022" b="18058"/>
          <a:stretch/>
        </p:blipFill>
        <p:spPr bwMode="auto">
          <a:xfrm>
            <a:off x="2470630" y="3313922"/>
            <a:ext cx="1377696" cy="1376667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0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1353312"/>
            <a:ext cx="5998464" cy="134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8308848"/>
            <a:ext cx="6858000" cy="13411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6120384" y="182880"/>
            <a:ext cx="573024" cy="2243328"/>
          </a:xfrm>
          <a:prstGeom prst="roundRect">
            <a:avLst>
              <a:gd name="adj" fmla="val 7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第５場面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28944" y="2682240"/>
            <a:ext cx="677108" cy="2791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帰り道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830376" y="182880"/>
            <a:ext cx="6529993" cy="88635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お願いできるのはあと一つだけだなあ。何がいいかな。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おまえだけにかなえてやるよ。何でも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まようなあ。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        家でゆっくり考えろよ。明日の朝、学校へ行くからな。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ひろし、考えながら歩く。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決めたぞ！　世界一の大金持ちになるんだ！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778"/>
            <a:ext cx="3450336" cy="22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1353312"/>
            <a:ext cx="5998464" cy="134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8308848"/>
            <a:ext cx="6858000" cy="13411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6120384" y="182880"/>
            <a:ext cx="573024" cy="2243328"/>
          </a:xfrm>
          <a:prstGeom prst="roundRect">
            <a:avLst>
              <a:gd name="adj" fmla="val 7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第６場面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28944" y="2682240"/>
            <a:ext cx="677108" cy="2791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  室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3498710" y="182880"/>
            <a:ext cx="9466694" cy="88635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 　　  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ひろしが入ると</a:t>
            </a:r>
            <a:r>
              <a:rPr lang="ja-JP" altLang="en-US" sz="20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、あきら・とおるが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またいじわる</a:t>
            </a:r>
            <a:r>
              <a:rPr lang="ja-JP" altLang="en-US" sz="20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</a:p>
          <a:p>
            <a:pPr>
              <a:lnSpc>
                <a:spcPts val="3400"/>
              </a:lnSpc>
            </a:pP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して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r>
              <a:rPr lang="ja-JP" altLang="en-US" sz="20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。つぎ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は、みんなでケンカをはじめる。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　生　　  何してるの！　やめなさい！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ぼくはかんけいないからね。お～い、宇宙人！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宇宙人が出てくる。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最後のお願いは決まったかい？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決めたよ。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じゃあ、言ってみろ。でも、最後だぞ。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世界一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……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       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友人たちはケンカをつづけている。</a:t>
            </a:r>
            <a:endParaRPr lang="en-US" altLang="ja-JP" sz="20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</a:t>
            </a:r>
            <a:endParaRPr lang="en-US" altLang="ja-JP" sz="20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8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1353312"/>
            <a:ext cx="6858000" cy="134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8308848"/>
            <a:ext cx="6858000" cy="13411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1910746" y="182880"/>
            <a:ext cx="8512587" cy="88635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　生　　  もうやめて！　ひろしはなんとも思わないの？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endParaRPr lang="ja-JP" altLang="en-US" sz="20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ひろし、言うのをやめて考える。</a:t>
            </a:r>
          </a:p>
          <a:p>
            <a:pPr>
              <a:lnSpc>
                <a:spcPts val="2100"/>
              </a:lnSpc>
            </a:pPr>
            <a:endParaRPr lang="ja-JP" altLang="en-US" sz="20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        う～ん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……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  <a:p>
            <a:pPr>
              <a:lnSpc>
                <a:spcPts val="21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　生        けんかや、いじめのないクラスにしましょうよ。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ちょっとまって。</a:t>
            </a:r>
          </a:p>
          <a:p>
            <a:pPr>
              <a:lnSpc>
                <a:spcPts val="21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まってやるよ。</a:t>
            </a:r>
          </a:p>
          <a:p>
            <a:pPr>
              <a:lnSpc>
                <a:spcPts val="21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みんながなかよくなるクラスにしてください！</a:t>
            </a:r>
          </a:p>
          <a:p>
            <a:pPr>
              <a:lnSpc>
                <a:spcPts val="21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えっ？　そんなことでいいのかい？ 　最後だよ？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お願いします！</a:t>
            </a:r>
          </a:p>
          <a:p>
            <a:pPr>
              <a:lnSpc>
                <a:spcPts val="4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ふしぎな棒がはげしく光りだす。</a:t>
            </a:r>
          </a:p>
          <a:p>
            <a:pPr>
              <a:lnSpc>
                <a:spcPts val="4000"/>
              </a:lnSpc>
            </a:pP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 そして、光が消えてしまう。　</a:t>
            </a:r>
          </a:p>
          <a:p>
            <a:pPr>
              <a:lnSpc>
                <a:spcPts val="4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lang="ja-JP" altLang="en-US" sz="24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みんな、石のようになる。 </a:t>
            </a:r>
          </a:p>
          <a:p>
            <a:pPr>
              <a:lnSpc>
                <a:spcPts val="4000"/>
              </a:lnSpc>
            </a:pP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Picture 4" descr="http://www.pipecollectionjp.com/004pc13l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8" r="44916"/>
          <a:stretch/>
        </p:blipFill>
        <p:spPr bwMode="auto">
          <a:xfrm rot="865589">
            <a:off x="695339" y="6950309"/>
            <a:ext cx="316095" cy="27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hotoshopvip.net/wp-content/uploads/2010/11/FlareBrushes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t="22805" r="19022" b="18058"/>
          <a:stretch/>
        </p:blipFill>
        <p:spPr bwMode="auto">
          <a:xfrm>
            <a:off x="532102" y="6252194"/>
            <a:ext cx="1377696" cy="1376667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1353312"/>
            <a:ext cx="6858000" cy="134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8308848"/>
            <a:ext cx="6858000" cy="13411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1194394" y="195072"/>
            <a:ext cx="7930376" cy="88635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あきら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だれかをいじめるなんて、もうやめようよ。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とおる        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ぼくもじつはやめたいと思っていたんだ。　  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さとる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もしかして、ひろしのおかげかな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 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ひろし、何か</a:t>
            </a: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  してくれたの？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ぼくは何も知らないよ。楽しいクラスになってほしいと</a:t>
            </a: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思っていただけ。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   生　　  あれ、ふしぎな宇宙人は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   どこに行ったの？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わしはもう星に帰るよ。</a:t>
            </a: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みんなで力をあわせてがんばれよ。</a:t>
            </a:r>
          </a:p>
          <a:p>
            <a:pPr>
              <a:lnSpc>
                <a:spcPts val="22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円ばんがあがっていく。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lang="ja-JP" altLang="en-US" sz="24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みんな、ふしぎそうな顔で空を見ている。</a:t>
            </a:r>
          </a:p>
          <a:p>
            <a:pPr>
              <a:lnSpc>
                <a:spcPts val="1800"/>
              </a:lnSpc>
            </a:pPr>
            <a:endParaRPr lang="ja-JP" altLang="en-US" sz="2400" dirty="0">
              <a:solidFill>
                <a:srgbClr val="FF006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sz="24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</a:t>
            </a:r>
            <a:r>
              <a:rPr lang="ja-JP" altLang="en-US" sz="24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最後にみんなで楽しくエンディング！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0"/>
          <a:stretch/>
        </p:blipFill>
        <p:spPr>
          <a:xfrm>
            <a:off x="4830073" y="7032565"/>
            <a:ext cx="2027929" cy="28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1353312"/>
            <a:ext cx="5998464" cy="134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8308848"/>
            <a:ext cx="6858000" cy="13411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6120384" y="182880"/>
            <a:ext cx="573024" cy="2243328"/>
          </a:xfrm>
          <a:prstGeom prst="roundRect">
            <a:avLst>
              <a:gd name="adj" fmla="val 7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第１場面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28944" y="2682240"/>
            <a:ext cx="677108" cy="2791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  室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0"/>
          <a:stretch/>
        </p:blipFill>
        <p:spPr>
          <a:xfrm>
            <a:off x="4850318" y="5474208"/>
            <a:ext cx="2027929" cy="282079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-2698491" y="182880"/>
            <a:ext cx="8666475" cy="88635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　生　　  今から算数の勉強をはじめます。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勉強はいやだなあ。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あきら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ぼくもいやだよ。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さとる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うるさいなあ。しずかにしてよ。ぼくは勉強したいんだ。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とおる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なんだと。みんなでこいつをやっつけようぜ。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ぼくは知らないからね。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二人</a:t>
            </a:r>
            <a:r>
              <a:rPr lang="ja-JP" altLang="en-US" sz="20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でさとるにいじわるを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   生        何をしているのですか？　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あきら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何もしていません。　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とおる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何もしていません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。勉強、がんばっています。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</a:p>
          <a:p>
            <a:pPr>
              <a:lnSpc>
                <a:spcPts val="2300"/>
              </a:lnSpc>
            </a:pP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2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1353312"/>
            <a:ext cx="6858000" cy="134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8308848"/>
            <a:ext cx="6858000" cy="13411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2941813" y="182880"/>
            <a:ext cx="9543638" cy="88635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　生         まじめに勉強しなさいよ。</a:t>
            </a:r>
          </a:p>
          <a:p>
            <a:pPr>
              <a:lnSpc>
                <a:spcPts val="18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あきら</a:t>
            </a:r>
          </a:p>
          <a:p>
            <a:pPr>
              <a:lnSpc>
                <a:spcPts val="32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とおる　　  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          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また二人</a:t>
            </a:r>
            <a:r>
              <a:rPr lang="ja-JP" altLang="en-US" sz="20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でさとるに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いじわるをする。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ぼくはかんけいないよ。</a:t>
            </a:r>
          </a:p>
          <a:p>
            <a:pPr>
              <a:lnSpc>
                <a:spcPts val="18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さとる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助けてよ。</a:t>
            </a:r>
          </a:p>
          <a:p>
            <a:pPr>
              <a:lnSpc>
                <a:spcPts val="18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かんけいないと言ってるだろう。</a:t>
            </a:r>
          </a:p>
          <a:p>
            <a:pPr>
              <a:lnSpc>
                <a:spcPts val="18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 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いじわるをつづける。</a:t>
            </a:r>
          </a:p>
          <a:p>
            <a:pPr>
              <a:lnSpc>
                <a:spcPts val="18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   生        今日はこれで終わります。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起立！　</a:t>
            </a:r>
          </a:p>
          <a:p>
            <a:pPr>
              <a:lnSpc>
                <a:spcPts val="32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  これで算数の勉強を終わります。</a:t>
            </a:r>
          </a:p>
          <a:p>
            <a:pPr>
              <a:lnSpc>
                <a:spcPts val="21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いじわるをつづける。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ぼくは用事があるから先に帰るよ。じゃあ。　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92536" y="1688406"/>
            <a:ext cx="492443" cy="32097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は～い。わかりました～。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9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1353312"/>
            <a:ext cx="5998464" cy="134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8308848"/>
            <a:ext cx="6858000" cy="13411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6120384" y="182880"/>
            <a:ext cx="573024" cy="2243328"/>
          </a:xfrm>
          <a:prstGeom prst="roundRect">
            <a:avLst>
              <a:gd name="adj" fmla="val 7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第２場面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28944" y="2682240"/>
            <a:ext cx="677108" cy="2791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帰り道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2010186" y="182880"/>
            <a:ext cx="7709803" cy="88635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学校も友だちもいやだよ。おもしろいことないかなあ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歩いていると急に暗くなって、大きな音！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なんだ、なんだ！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円ばんの中から宇宙人が出てくる。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あ～、つかれたわい。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おまえはだれだ？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        見て、わからんか？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ほとけさま？　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バカもの！　もっと勉強しろ！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/>
          <a:stretch/>
        </p:blipFill>
        <p:spPr>
          <a:xfrm>
            <a:off x="0" y="5441144"/>
            <a:ext cx="2145792" cy="28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9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1353312"/>
            <a:ext cx="6858000" cy="134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8308848"/>
            <a:ext cx="6858000" cy="13411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1646588" y="182880"/>
            <a:ext cx="8248412" cy="88635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もしかして、宇宙人？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ぴんぽ～ん。そうそう。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なぜ、ここに来たの？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おまえが、おもしろいことないかなあと言ったから、</a:t>
            </a: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     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来たん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だよ。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        なにか、おもしろいこと、あるの？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円ばんにもどって、きらきらひかる棒をもってくる。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これ、なんだかわかる？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        きれいだなあ。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これは、３つだけ、なんでもお願いがかなうぼうだよ。</a:t>
            </a: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つだけだよ。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466644" y="5738571"/>
            <a:ext cx="1010974" cy="2479936"/>
            <a:chOff x="1466644" y="5738571"/>
            <a:chExt cx="1010974" cy="2479936"/>
          </a:xfrm>
        </p:grpSpPr>
        <p:pic>
          <p:nvPicPr>
            <p:cNvPr id="7" name="Picture 4" descr="http://www.pipecollectionjp.com/004pc13list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88" r="44916"/>
            <a:stretch/>
          </p:blipFill>
          <p:spPr bwMode="auto">
            <a:xfrm rot="865589">
              <a:off x="1530541" y="6347621"/>
              <a:ext cx="214514" cy="187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3" r="18596"/>
            <a:stretch/>
          </p:blipFill>
          <p:spPr>
            <a:xfrm>
              <a:off x="1466644" y="5738571"/>
              <a:ext cx="1010974" cy="103742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60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1353312"/>
            <a:ext cx="6858000" cy="134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8308848"/>
            <a:ext cx="6858000" cy="13411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82557" y="182880"/>
            <a:ext cx="4819268" cy="88635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えっ、ほんとう？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ほんと。でも、３つだけ。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じゃ、明日の朝、学校に来てくれる？　友だちにも見せ</a:t>
            </a: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たいんだ。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わかった。行ってやろう。朝ねぼうするなよ。  </a:t>
            </a:r>
          </a:p>
          <a:p>
            <a:pPr>
              <a:lnSpc>
                <a:spcPts val="2300"/>
              </a:lnSpc>
            </a:pP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06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1353312"/>
            <a:ext cx="5998464" cy="134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8308848"/>
            <a:ext cx="6858000" cy="13411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6120384" y="182880"/>
            <a:ext cx="573024" cy="2243328"/>
          </a:xfrm>
          <a:prstGeom prst="roundRect">
            <a:avLst>
              <a:gd name="adj" fmla="val 7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第３場面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28944" y="2682240"/>
            <a:ext cx="677108" cy="4450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教室から未来の世界へ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1741818" y="182880"/>
            <a:ext cx="7709803" cy="88635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だれも来ていないや。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さとる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おはよう。早いね。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君をまってたんだよ。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さとる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ぼくを？　どうして？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未来の世界に行きたくないかい？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さとる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未来の世界？　そんなのむりだよ。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        行けるんだよ。お～い、宇宙人！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 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宇宙人が出てくる。</a:t>
            </a:r>
            <a:endParaRPr lang="en-US" altLang="ja-JP" sz="20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やくそくどおり来たぞ。一つ目のお願いはなんだ？　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未来の世界へ行きたいんです。できますか？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45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1353312"/>
            <a:ext cx="6858000" cy="134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8308848"/>
            <a:ext cx="6858000" cy="13411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1979993" y="182880"/>
            <a:ext cx="8581836" cy="88635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なんだ、そんなことか。かんたんだよ。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では、お願いします。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   生　　  先生もつれていって！  未来の世界を</a:t>
            </a: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見たいわ！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ふしぎな棒が、はげしく光りだす。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</a:t>
            </a:r>
            <a:r>
              <a:rPr lang="ja-JP" altLang="en-US" sz="32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未来の世界へ</a:t>
            </a:r>
          </a:p>
          <a:p>
            <a:pPr>
              <a:lnSpc>
                <a:spcPts val="2300"/>
              </a:lnSpc>
            </a:pPr>
            <a:endParaRPr lang="ja-JP" altLang="en-US" sz="32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3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三人は未来の世界を楽しそうに</a:t>
            </a:r>
          </a:p>
          <a:p>
            <a:pPr>
              <a:lnSpc>
                <a:spcPts val="3400"/>
              </a:lnSpc>
            </a:pP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あちこち</a:t>
            </a:r>
            <a:r>
              <a:rPr lang="ja-JP" altLang="en-US" sz="20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うごきまわる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" name="Picture 4" descr="http://www.pipecollectionjp.com/004pc13l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8" r="44916"/>
          <a:stretch/>
        </p:blipFill>
        <p:spPr bwMode="auto">
          <a:xfrm rot="865589">
            <a:off x="2214541" y="3355973"/>
            <a:ext cx="316095" cy="27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hotoshopvip.net/wp-content/uploads/2010/11/FlareBrushes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t="22805" r="19022" b="18058"/>
          <a:stretch/>
        </p:blipFill>
        <p:spPr bwMode="auto">
          <a:xfrm>
            <a:off x="2051304" y="2657858"/>
            <a:ext cx="1377696" cy="1376667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91362"/>
            <a:ext cx="6858000" cy="37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1353312"/>
            <a:ext cx="5998464" cy="134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8308848"/>
            <a:ext cx="6858000" cy="13411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6120384" y="182880"/>
            <a:ext cx="573024" cy="2243328"/>
          </a:xfrm>
          <a:prstGeom prst="roundRect">
            <a:avLst>
              <a:gd name="adj" fmla="val 7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第４場面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28944" y="2682240"/>
            <a:ext cx="677108" cy="4450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  室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2331724" y="182880"/>
            <a:ext cx="8299708" cy="88635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すごかったなあ。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さとる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ほんと！　びっくりしたよ。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とおる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聞いたぞ。なに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がすごかったんだよ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　言えよ。　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あきら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教えろよ。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　　  未来の世界に行ったんだよ。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とおる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未来の世界？　うそつけ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　行けるわけないだろ！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ひろし        ほんとうだよ。お～い、宇宙人！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</a:t>
            </a:r>
            <a:r>
              <a:rPr lang="en-US" altLang="ja-JP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宇宙人が出てくる</a:t>
            </a:r>
            <a:r>
              <a:rPr lang="ja-JP" altLang="en-US" sz="20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。あきら・とおるは</a:t>
            </a:r>
            <a:r>
              <a:rPr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びっくりする。</a:t>
            </a:r>
            <a:endParaRPr lang="en-US" altLang="ja-JP" sz="20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宇宙人　　  二つ目のお願いかい？　</a:t>
            </a:r>
          </a:p>
          <a:p>
            <a:pPr>
              <a:lnSpc>
                <a:spcPts val="23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あきら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なんでもお願いできるの？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65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d59e8624ba7ab8b7a4d93147c315b4a8e9c3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天空">
  <a:themeElements>
    <a:clrScheme name="天空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空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2179</TotalTime>
  <Words>50</Words>
  <Application>Microsoft Office PowerPoint</Application>
  <PresentationFormat>A4 210 x 297 mm</PresentationFormat>
  <Paragraphs>316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HGP創英角ｺﾞｼｯｸUB</vt:lpstr>
      <vt:lpstr>HG丸ｺﾞｼｯｸM-PRO</vt:lpstr>
      <vt:lpstr>ＭＳ Ｐゴシック</vt:lpstr>
      <vt:lpstr>Arial</vt:lpstr>
      <vt:lpstr>Calibri</vt:lpstr>
      <vt:lpstr>Calibri Light</vt:lpstr>
      <vt:lpstr>Office テーマ</vt:lpstr>
      <vt:lpstr>天空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稲葉通太</cp:lastModifiedBy>
  <cp:revision>240</cp:revision>
  <cp:lastPrinted>2014-10-07T11:21:06Z</cp:lastPrinted>
  <dcterms:created xsi:type="dcterms:W3CDTF">2014-07-20T08:05:01Z</dcterms:created>
  <dcterms:modified xsi:type="dcterms:W3CDTF">2016-02-22T11:34:31Z</dcterms:modified>
</cp:coreProperties>
</file>