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notesMasterIdLst>
    <p:notesMasterId r:id="rId3"/>
  </p:notesMasterIdLst>
  <p:sldIdLst>
    <p:sldId id="263" r:id="rId2"/>
  </p:sldIdLst>
  <p:sldSz cx="17610138" cy="9906000"/>
  <p:notesSz cx="6797675" cy="9926638"/>
  <p:custDataLst>
    <p:tags r:id="rId4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6699"/>
    <a:srgbClr val="993366"/>
    <a:srgbClr val="008080"/>
    <a:srgbClr val="FF6699"/>
    <a:srgbClr val="FF3399"/>
    <a:srgbClr val="9933FF"/>
    <a:srgbClr val="0066FF"/>
    <a:srgbClr val="00FF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59ED4-A57A-4DD7-9C5D-68E6BC71C0A8}" type="datetimeFigureOut">
              <a:rPr kumimoji="1" lang="ja-JP" altLang="en-US" smtClean="0"/>
              <a:t>2016/2/20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CC4D0-E3C0-47DA-B12C-27B213BF2C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625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CC4D0-E3C0-47DA-B12C-27B213BF2C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2823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01267" y="1621191"/>
            <a:ext cx="13207604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201267" y="5202944"/>
            <a:ext cx="13207604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68F6A-AF38-493C-BBBB-210CFA37627A}" type="datetimeFigureOut">
              <a:rPr kumimoji="1" lang="ja-JP" altLang="en-US" smtClean="0"/>
              <a:t>2016/2/20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50FE-D612-46F7-BBCC-5ECC7862C5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162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454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2602255" y="527403"/>
            <a:ext cx="3797186" cy="839487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210697" y="527403"/>
            <a:ext cx="11171431" cy="839487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7957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440475" y="9738608"/>
            <a:ext cx="1761014" cy="132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140095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398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97A11D6A-2C9E-423E-8C8F-E4AFD572C89F}" type="datetimeFigureOut">
              <a:rPr kumimoji="1" lang="ja-JP" altLang="en-US" smtClean="0"/>
              <a:t>2016/2/20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169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463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01525" y="2469622"/>
            <a:ext cx="15188744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01525" y="6629225"/>
            <a:ext cx="15188744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9029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10697" y="2637014"/>
            <a:ext cx="7484309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915132" y="2637014"/>
            <a:ext cx="7484309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744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2991" y="527404"/>
            <a:ext cx="15188744" cy="191470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12991" y="2428347"/>
            <a:ext cx="744991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212991" y="3618442"/>
            <a:ext cx="7449913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8915133" y="2428347"/>
            <a:ext cx="7486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8915133" y="3618442"/>
            <a:ext cx="7486602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2016/2/20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900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68F6A-AF38-493C-BBBB-210CFA37627A}" type="datetimeFigureOut">
              <a:rPr kumimoji="1" lang="ja-JP" altLang="en-US" smtClean="0"/>
              <a:t>2016/2/20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50FE-D612-46F7-BBCC-5ECC7862C5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2468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2016/2/20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2769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486603" y="1426281"/>
            <a:ext cx="8915132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877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7486603" y="1426281"/>
            <a:ext cx="8915132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6808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10697" y="2637014"/>
            <a:ext cx="15188744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68F6A-AF38-493C-BBBB-210CFA37627A}" type="datetimeFigureOut">
              <a:rPr kumimoji="1" lang="ja-JP" altLang="en-US" smtClean="0"/>
              <a:t>2016/2/20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050FE-D612-46F7-BBCC-5ECC7862C55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16601716" y="92297"/>
            <a:ext cx="1191302" cy="712206"/>
            <a:chOff x="16601716" y="92297"/>
            <a:chExt cx="1191302" cy="712206"/>
          </a:xfrm>
        </p:grpSpPr>
        <p:sp>
          <p:nvSpPr>
            <p:cNvPr id="8" name="二等辺三角形 7"/>
            <p:cNvSpPr/>
            <p:nvPr/>
          </p:nvSpPr>
          <p:spPr>
            <a:xfrm rot="2986989" flipH="1">
              <a:off x="17023356" y="104466"/>
              <a:ext cx="269350" cy="719450"/>
            </a:xfrm>
            <a:prstGeom prst="triangle">
              <a:avLst>
                <a:gd name="adj" fmla="val 98107"/>
              </a:avLst>
            </a:prstGeom>
            <a:solidFill>
              <a:srgbClr val="0066FF">
                <a:alpha val="27059"/>
              </a:srgbClr>
            </a:solid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二等辺三角形 8"/>
            <p:cNvSpPr/>
            <p:nvPr/>
          </p:nvSpPr>
          <p:spPr>
            <a:xfrm rot="13785906">
              <a:off x="16695228" y="618297"/>
              <a:ext cx="149087" cy="195122"/>
            </a:xfrm>
            <a:prstGeom prst="triangle">
              <a:avLst>
                <a:gd name="adj" fmla="val 27482"/>
              </a:avLst>
            </a:prstGeom>
            <a:solidFill>
              <a:srgbClr val="66FFFF">
                <a:alpha val="27059"/>
              </a:srgbClr>
            </a:solid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二等辺三角形 9"/>
            <p:cNvSpPr/>
            <p:nvPr/>
          </p:nvSpPr>
          <p:spPr>
            <a:xfrm rot="3330283">
              <a:off x="16836687" y="-142674"/>
              <a:ext cx="266839" cy="736782"/>
            </a:xfrm>
            <a:prstGeom prst="triangle">
              <a:avLst>
                <a:gd name="adj" fmla="val 100000"/>
              </a:avLst>
            </a:prstGeom>
            <a:solidFill>
              <a:srgbClr val="99FFCC">
                <a:alpha val="27059"/>
              </a:srgbClr>
            </a:solid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1" name="直線コネクタ 10"/>
            <p:cNvCxnSpPr>
              <a:endCxn id="9" idx="0"/>
            </p:cNvCxnSpPr>
            <p:nvPr/>
          </p:nvCxnSpPr>
          <p:spPr>
            <a:xfrm flipH="1">
              <a:off x="16716978" y="539177"/>
              <a:ext cx="23562" cy="265326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2"/>
            <p:cNvSpPr txBox="1"/>
            <p:nvPr/>
          </p:nvSpPr>
          <p:spPr>
            <a:xfrm rot="21554659">
              <a:off x="16965285" y="421422"/>
              <a:ext cx="827733" cy="287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2000" dirty="0">
                  <a:solidFill>
                    <a:srgbClr val="0099CC"/>
                  </a:solidFill>
                  <a:latin typeface="Eras Bold ITC" panose="020B0907030504020204" pitchFamily="34" charset="0"/>
                  <a:ea typeface="AR Pゴシック体S" panose="020B0600010101010101" pitchFamily="50" charset="-128"/>
                </a:rPr>
                <a:t>Edu</a:t>
              </a:r>
              <a:endParaRPr kumimoji="1" lang="ja-JP" altLang="en-US" sz="2000" dirty="0">
                <a:solidFill>
                  <a:srgbClr val="0099CC"/>
                </a:solidFill>
                <a:latin typeface="Eras Bold ITC" panose="020B0907030504020204" pitchFamily="34" charset="0"/>
                <a:ea typeface="AR Pゴシック体S" panose="020B0600010101010101" pitchFamily="50" charset="-128"/>
              </a:endParaRPr>
            </a:p>
          </p:txBody>
        </p:sp>
      </p:grpSp>
      <p:graphicFrame>
        <p:nvGraphicFramePr>
          <p:cNvPr id="13" name="表 12"/>
          <p:cNvGraphicFramePr>
            <a:graphicFrameLocks noGrp="1"/>
          </p:cNvGraphicFramePr>
          <p:nvPr userDrawn="1">
            <p:extLst/>
          </p:nvPr>
        </p:nvGraphicFramePr>
        <p:xfrm>
          <a:off x="2163154" y="378784"/>
          <a:ext cx="12273610" cy="9031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2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2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2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549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76577">
                <a:tc>
                  <a:txBody>
                    <a:bodyPr/>
                    <a:lstStyle/>
                    <a:p>
                      <a:endParaRPr lang="ja-JP" altLang="en-US" sz="3800" dirty="0">
                        <a:solidFill>
                          <a:srgbClr val="FF0000"/>
                        </a:solidFill>
                      </a:endParaRPr>
                    </a:p>
                  </a:txBody>
                  <a:tcPr marL="132076" marR="132076" marT="66038" marB="660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800">
                        <a:solidFill>
                          <a:srgbClr val="FF0000"/>
                        </a:solidFill>
                      </a:endParaRPr>
                    </a:p>
                  </a:txBody>
                  <a:tcPr marL="132076" marR="132076" marT="66038" marB="660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800">
                        <a:solidFill>
                          <a:srgbClr val="FF0000"/>
                        </a:solidFill>
                      </a:endParaRPr>
                    </a:p>
                  </a:txBody>
                  <a:tcPr marL="132076" marR="132076" marT="66038" marB="660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800" dirty="0">
                        <a:solidFill>
                          <a:srgbClr val="FF0000"/>
                        </a:solidFill>
                      </a:endParaRPr>
                    </a:p>
                  </a:txBody>
                  <a:tcPr marL="132076" marR="132076" marT="66038" marB="660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6577">
                <a:tc>
                  <a:txBody>
                    <a:bodyPr/>
                    <a:lstStyle/>
                    <a:p>
                      <a:endParaRPr kumimoji="1" lang="ja-JP" altLang="en-US" sz="3800" dirty="0">
                        <a:solidFill>
                          <a:srgbClr val="FF0000"/>
                        </a:solidFill>
                      </a:endParaRPr>
                    </a:p>
                  </a:txBody>
                  <a:tcPr marL="132076" marR="132076" marT="66038" marB="660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800" dirty="0">
                        <a:solidFill>
                          <a:srgbClr val="FF0000"/>
                        </a:solidFill>
                      </a:endParaRPr>
                    </a:p>
                  </a:txBody>
                  <a:tcPr marL="132076" marR="132076" marT="66038" marB="660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800">
                        <a:solidFill>
                          <a:srgbClr val="FF0000"/>
                        </a:solidFill>
                      </a:endParaRPr>
                    </a:p>
                  </a:txBody>
                  <a:tcPr marL="132076" marR="132076" marT="66038" marB="660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800" dirty="0">
                        <a:solidFill>
                          <a:srgbClr val="FF0000"/>
                        </a:solidFill>
                      </a:endParaRPr>
                    </a:p>
                  </a:txBody>
                  <a:tcPr marL="132076" marR="132076" marT="66038" marB="660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8016">
                <a:tc>
                  <a:txBody>
                    <a:bodyPr/>
                    <a:lstStyle/>
                    <a:p>
                      <a:endParaRPr kumimoji="1" lang="ja-JP" altLang="en-US" sz="3800" dirty="0">
                        <a:solidFill>
                          <a:srgbClr val="FF0000"/>
                        </a:solidFill>
                      </a:endParaRPr>
                    </a:p>
                  </a:txBody>
                  <a:tcPr marL="132076" marR="132076" marT="66038" marB="660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800" dirty="0">
                        <a:solidFill>
                          <a:srgbClr val="FF0000"/>
                        </a:solidFill>
                      </a:endParaRPr>
                    </a:p>
                  </a:txBody>
                  <a:tcPr marL="132076" marR="132076" marT="66038" marB="660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800" dirty="0">
                        <a:solidFill>
                          <a:srgbClr val="FF0000"/>
                        </a:solidFill>
                      </a:endParaRPr>
                    </a:p>
                  </a:txBody>
                  <a:tcPr marL="132076" marR="132076" marT="66038" marB="660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800" dirty="0">
                        <a:solidFill>
                          <a:srgbClr val="FF0000"/>
                        </a:solidFill>
                      </a:endParaRPr>
                    </a:p>
                  </a:txBody>
                  <a:tcPr marL="132076" marR="132076" marT="66038" marB="660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テキスト ボックス 13"/>
          <p:cNvSpPr txBox="1"/>
          <p:nvPr userDrawn="1"/>
        </p:nvSpPr>
        <p:spPr>
          <a:xfrm>
            <a:off x="515928" y="430878"/>
            <a:ext cx="1251561" cy="95461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4622" dirty="0">
                <a:solidFill>
                  <a:srgbClr val="0099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できるかな？</a:t>
            </a:r>
            <a:r>
              <a:rPr lang="ja-JP" altLang="en-US" sz="5778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6933" dirty="0">
                <a:solidFill>
                  <a:srgbClr val="6600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漢字パズル</a:t>
            </a:r>
          </a:p>
        </p:txBody>
      </p:sp>
    </p:spTree>
    <p:extLst>
      <p:ext uri="{BB962C8B-B14F-4D97-AF65-F5344CB8AC3E}">
        <p14:creationId xmlns:p14="http://schemas.microsoft.com/office/powerpoint/2010/main" val="374094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38" r:id="rId13"/>
    <p:sldLayoutId id="2147483843" r:id="rId14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kumimoji="1"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kumimoji="1"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.png"/><Relationship Id="rId18" Type="http://schemas.microsoft.com/office/2007/relationships/hdphoto" Target="../media/hdphoto8.wdp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microsoft.com/office/2007/relationships/hdphoto" Target="../media/hdphoto4.wdp"/><Relationship Id="rId19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90" t="49633" r="9386" b="29890"/>
          <a:stretch/>
        </p:blipFill>
        <p:spPr>
          <a:xfrm rot="5400000">
            <a:off x="8501387" y="403024"/>
            <a:ext cx="2937273" cy="2997805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06" t="9013" r="65214" b="70485"/>
          <a:stretch/>
        </p:blipFill>
        <p:spPr>
          <a:xfrm rot="5400000">
            <a:off x="3204711" y="6800738"/>
            <a:ext cx="2900278" cy="3001738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06" t="29515" r="65197" b="49984"/>
          <a:stretch/>
        </p:blipFill>
        <p:spPr>
          <a:xfrm rot="5400000">
            <a:off x="5398262" y="3537119"/>
            <a:ext cx="2920687" cy="3030866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06" t="49633" r="65042" b="29890"/>
          <a:stretch/>
        </p:blipFill>
        <p:spPr>
          <a:xfrm rot="5400000">
            <a:off x="5398262" y="-106891"/>
            <a:ext cx="2942262" cy="3015194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834" t="70075" r="9386" b="9753"/>
          <a:stretch/>
        </p:blipFill>
        <p:spPr>
          <a:xfrm rot="5400000">
            <a:off x="13771411" y="6613187"/>
            <a:ext cx="2938036" cy="3038651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07" t="49633" r="37117" b="29890"/>
          <a:stretch/>
        </p:blipFill>
        <p:spPr>
          <a:xfrm rot="5400000">
            <a:off x="11718097" y="516612"/>
            <a:ext cx="2914056" cy="303865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47" t="70075" r="37569" b="9753"/>
          <a:stretch/>
        </p:blipFill>
        <p:spPr>
          <a:xfrm rot="5400000">
            <a:off x="2264133" y="249767"/>
            <a:ext cx="2954280" cy="3008648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06" t="70075" r="65215" b="9753"/>
          <a:stretch/>
        </p:blipFill>
        <p:spPr>
          <a:xfrm rot="5400000">
            <a:off x="7525144" y="6634143"/>
            <a:ext cx="2906549" cy="2996738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65" t="29515" r="37410" b="49984"/>
          <a:stretch/>
        </p:blipFill>
        <p:spPr>
          <a:xfrm rot="5400000">
            <a:off x="2372993" y="3203724"/>
            <a:ext cx="2920683" cy="3019676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936" t="29515" r="9386" b="49984"/>
          <a:stretch/>
        </p:blipFill>
        <p:spPr>
          <a:xfrm rot="5400000">
            <a:off x="10762894" y="6090565"/>
            <a:ext cx="2903570" cy="3012849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217" t="9013" r="9386" b="70485"/>
          <a:stretch/>
        </p:blipFill>
        <p:spPr>
          <a:xfrm rot="5400000">
            <a:off x="13439783" y="3390630"/>
            <a:ext cx="2938037" cy="3016626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52" t="9013" r="37410" b="70485"/>
          <a:stretch/>
        </p:blipFill>
        <p:spPr>
          <a:xfrm rot="5400000">
            <a:off x="9037404" y="3450911"/>
            <a:ext cx="2890671" cy="3008644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568999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3a1b352e60deeb6d9db51b64a6bab81f8cb3df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1007</TotalTime>
  <Words>0</Words>
  <Application>Microsoft Office PowerPoint</Application>
  <PresentationFormat>ユーザー設定</PresentationFormat>
  <Paragraphs>0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稲葉通太</dc:creator>
  <cp:lastModifiedBy>稲葉通太</cp:lastModifiedBy>
  <cp:revision>102</cp:revision>
  <cp:lastPrinted>2014-09-25T06:35:32Z</cp:lastPrinted>
  <dcterms:created xsi:type="dcterms:W3CDTF">2014-07-20T08:05:01Z</dcterms:created>
  <dcterms:modified xsi:type="dcterms:W3CDTF">2016-02-20T12:53:51Z</dcterms:modified>
</cp:coreProperties>
</file>